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2" r:id="rId6"/>
    <p:sldId id="260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6"/>
  </p:normalViewPr>
  <p:slideViewPr>
    <p:cSldViewPr snapToGrid="0" snapToObjects="1">
      <p:cViewPr>
        <p:scale>
          <a:sx n="75" d="100"/>
          <a:sy n="75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567A6-0CA2-DB42-9862-4553D3D09AB2}" type="datetimeFigureOut">
              <a:rPr kumimoji="1" lang="ja-JP" altLang="en-US" smtClean="0"/>
              <a:t>2019/7/24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BD4C-A5B9-6E4A-A55F-7DC789E53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272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本題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BD4C-A5B9-6E4A-A55F-7DC789E539D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94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room.com/games/vrminputandoutputsample" TargetMode="External"/><Relationship Id="rId4" Type="http://schemas.openxmlformats.org/officeDocument/2006/relationships/hyperlink" Target="https://unityroom.com/games/vroidtelepor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KSP110/VRMInPutAndOutPu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nityroom.com/games/vrmcooperater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iita.com/torikasyu/items/bc45f51f855f332a64f7" TargetMode="Externa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92665" y="1540933"/>
            <a:ext cx="10498667" cy="2882437"/>
          </a:xfrm>
        </p:spPr>
        <p:txBody>
          <a:bodyPr/>
          <a:lstStyle/>
          <a:p>
            <a:pPr algn="l"/>
            <a:r>
              <a:rPr lang="en-US" altLang="ja-JP" sz="5800" dirty="0" smtClean="0"/>
              <a:t>Unity</a:t>
            </a:r>
            <a:r>
              <a:rPr lang="ja-JP" altLang="en-US" sz="5800" dirty="0"/>
              <a:t>で</a:t>
            </a:r>
            <a:r>
              <a:rPr lang="en-US" altLang="ja-JP" sz="5800" dirty="0" err="1" smtClean="0"/>
              <a:t>VRoid</a:t>
            </a:r>
            <a:r>
              <a:rPr lang="ja-JP" altLang="en-US" sz="5800" dirty="0" smtClean="0"/>
              <a:t>のゲームを作る</a:t>
            </a:r>
            <a:r>
              <a:rPr lang="en-US" altLang="ja-JP" sz="5000" dirty="0" smtClean="0"/>
              <a:t/>
            </a:r>
            <a:br>
              <a:rPr lang="en-US" altLang="ja-JP" sz="5000" dirty="0" smtClean="0"/>
            </a:br>
            <a:r>
              <a:rPr lang="ja-JP" altLang="en-US" sz="4800" dirty="0" smtClean="0"/>
              <a:t>サンプル</a:t>
            </a:r>
            <a:r>
              <a:rPr lang="ja-JP" altLang="en-US" sz="4800" dirty="0"/>
              <a:t>を</a:t>
            </a:r>
            <a:r>
              <a:rPr lang="ja-JP" altLang="en-US" sz="4800" dirty="0" smtClean="0"/>
              <a:t>作ってみた</a:t>
            </a:r>
            <a:r>
              <a:rPr lang="ja-JP" altLang="en-US" sz="4800" dirty="0"/>
              <a:t>！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978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Let’s Develop </a:t>
            </a:r>
            <a:r>
              <a:rPr kumimoji="1" lang="en-US" altLang="ja-JP" dirty="0" err="1" smtClean="0"/>
              <a:t>VRoid</a:t>
            </a:r>
            <a:r>
              <a:rPr kumimoji="1" lang="en-US" altLang="ja-JP" dirty="0" smtClean="0"/>
              <a:t> Games!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ご静聴ありがとうございました。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29734" y="2160589"/>
            <a:ext cx="5410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https://github.com/TKSP110/VRMInPutAndOutPut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7334" y="182880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ソースコード、プロジェクト、パッケージ全て公開中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0230" y="2575444"/>
            <a:ext cx="245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UnityRoom</a:t>
            </a:r>
            <a:r>
              <a:rPr kumimoji="1" lang="ja-JP" altLang="en-US" dirty="0" smtClean="0"/>
              <a:t>で試せます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829734" y="3088674"/>
            <a:ext cx="623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https://unityroom.com/games/vrminputandoutputsample</a:t>
            </a:r>
            <a:endParaRPr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29734" y="3601904"/>
            <a:ext cx="508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4"/>
              </a:rPr>
              <a:t>https://unityroom.com/games/vroidteleporter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29734" y="2890276"/>
            <a:ext cx="30158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" smtClean="0"/>
              <a:t>VRMInPutAndOutPutSample</a:t>
            </a:r>
            <a:endParaRPr kumimoji="1" lang="ja-JP" altLang="en-US" sz="15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29734" y="3381572"/>
            <a:ext cx="30158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" dirty="0" err="1" smtClean="0"/>
              <a:t>VRoid</a:t>
            </a:r>
            <a:r>
              <a:rPr kumimoji="1" lang="ja-JP" altLang="en-US" sz="1500" dirty="0" smtClean="0"/>
              <a:t>テレポーター</a:t>
            </a:r>
            <a:endParaRPr kumimoji="1"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079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自己紹介</a:t>
            </a:r>
            <a:r>
              <a:rPr lang="en-US" altLang="ja-JP" dirty="0" smtClean="0"/>
              <a:t>(</a:t>
            </a:r>
            <a:r>
              <a:rPr lang="ja-JP" altLang="en-US" dirty="0" smtClean="0"/>
              <a:t>軽く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TKSP(</a:t>
            </a:r>
            <a:r>
              <a:rPr lang="ja-JP" altLang="en-US" dirty="0" smtClean="0"/>
              <a:t>タクスペ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  <a:p>
            <a:r>
              <a:rPr kumimoji="1" lang="ja-JP" altLang="en-US" dirty="0" smtClean="0"/>
              <a:t>愛知工業大学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大学院前期課程卒</a:t>
            </a:r>
            <a:endParaRPr kumimoji="1" lang="en-US" altLang="ja-JP" dirty="0" smtClean="0"/>
          </a:p>
          <a:p>
            <a:r>
              <a:rPr kumimoji="1" lang="ja-JP" altLang="en-US" dirty="0" smtClean="0"/>
              <a:t>新卒ゲームプログラマー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10082" y="60868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次</a:t>
            </a:r>
            <a:endParaRPr kumimoji="1" lang="ja-JP" altLang="en-US" dirty="0"/>
          </a:p>
        </p:txBody>
      </p:sp>
      <p:sp>
        <p:nvSpPr>
          <p:cNvPr id="5" name="右矢印 4"/>
          <p:cNvSpPr/>
          <p:nvPr/>
        </p:nvSpPr>
        <p:spPr>
          <a:xfrm>
            <a:off x="2272615" y="6161484"/>
            <a:ext cx="762000" cy="220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93927" y="6086884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VRoid</a:t>
            </a:r>
            <a:r>
              <a:rPr kumimoji="1" lang="ja-JP" altLang="en-US" dirty="0" smtClean="0"/>
              <a:t>って何？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17584" y="565749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自己紹介終わり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92" y="609600"/>
            <a:ext cx="4792838" cy="4792838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4202192" y="4186848"/>
            <a:ext cx="1040324" cy="357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3007" y="378665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デザイナーさんに描いてもらった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8978" y="4800224"/>
            <a:ext cx="5711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任天堂</a:t>
            </a:r>
            <a:r>
              <a:rPr kumimoji="1" lang="en-US" altLang="ja-JP" dirty="0" smtClean="0"/>
              <a:t>Switch</a:t>
            </a:r>
            <a:r>
              <a:rPr kumimoji="1" lang="ja-JP" altLang="en-US" dirty="0" smtClean="0"/>
              <a:t>の東方スカイアリーナかなり遊んでます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（東方は全然知らん）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4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VRoid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Studio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3652" y="1380800"/>
            <a:ext cx="8596668" cy="3880773"/>
          </a:xfrm>
        </p:spPr>
        <p:txBody>
          <a:bodyPr/>
          <a:lstStyle/>
          <a:p>
            <a:r>
              <a:rPr lang="ja-JP" altLang="en-US" dirty="0"/>
              <a:t>ピクシブ株式会社</a:t>
            </a:r>
            <a:r>
              <a:rPr kumimoji="1" lang="ja-JP" altLang="en-US" dirty="0" smtClean="0"/>
              <a:t>が開発している無料ツール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イラストを描くような直感的操作でアニメ調の</a:t>
            </a:r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モデルが作れる、まじ簡単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613462" y="437122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16</a:t>
            </a:r>
            <a:r>
              <a:rPr kumimoji="1" lang="ja-JP" altLang="en-US" dirty="0" smtClean="0"/>
              <a:t>分で適当に作ったった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471874" y="2520795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髪を描く</a:t>
            </a:r>
            <a:endParaRPr kumimoji="1" lang="en-US" altLang="ja-JP" dirty="0" smtClean="0"/>
          </a:p>
          <a:p>
            <a:r>
              <a:rPr kumimoji="1" lang="ja-JP" altLang="en-US" dirty="0" smtClean="0"/>
              <a:t>体型を変える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顔のパーツの形を変える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顔のパーツに色を塗る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服のパーツに色を塗る</a:t>
            </a:r>
            <a:endParaRPr kumimoji="1" lang="ja-JP" altLang="en-US" dirty="0"/>
          </a:p>
        </p:txBody>
      </p:sp>
      <p:pic>
        <p:nvPicPr>
          <p:cNvPr id="6" name="vr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2293851"/>
            <a:ext cx="6420562" cy="3611566"/>
          </a:xfrm>
          <a:prstGeom prst="rect">
            <a:avLst/>
          </a:prstGeom>
        </p:spPr>
      </p:pic>
      <p:sp>
        <p:nvSpPr>
          <p:cNvPr id="7" name="左矢印 6"/>
          <p:cNvSpPr/>
          <p:nvPr/>
        </p:nvSpPr>
        <p:spPr>
          <a:xfrm>
            <a:off x="7296851" y="4734151"/>
            <a:ext cx="2043469" cy="694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左矢印 8"/>
          <p:cNvSpPr/>
          <p:nvPr/>
        </p:nvSpPr>
        <p:spPr>
          <a:xfrm rot="8902652">
            <a:off x="1887646" y="5910807"/>
            <a:ext cx="1120394" cy="2880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5716" y="6364595"/>
            <a:ext cx="522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これ</a:t>
            </a:r>
            <a:r>
              <a:rPr kumimoji="1" lang="en-US" altLang="ja-JP" dirty="0" err="1" smtClean="0"/>
              <a:t>UnityRoom</a:t>
            </a:r>
            <a:r>
              <a:rPr kumimoji="1" lang="ja-JP" altLang="en-US" dirty="0" smtClean="0"/>
              <a:t>で使えないかな？と考えつきます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890850" y="63645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次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6306348" y="6446076"/>
            <a:ext cx="762000" cy="220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83765" y="6371476"/>
            <a:ext cx="22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UnityRoom</a:t>
            </a:r>
            <a:r>
              <a:rPr kumimoji="1" lang="ja-JP" altLang="en-US" dirty="0" smtClean="0"/>
              <a:t>って</a:t>
            </a:r>
            <a:r>
              <a:rPr kumimoji="1" lang="ja-JP" altLang="en-US" dirty="0" smtClean="0"/>
              <a:t>何？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28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UnityRoom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388184"/>
            <a:ext cx="8596668" cy="3880773"/>
          </a:xfrm>
        </p:spPr>
        <p:txBody>
          <a:bodyPr/>
          <a:lstStyle/>
          <a:p>
            <a:r>
              <a:rPr kumimoji="1" lang="en-US" altLang="ja-JP" dirty="0" err="1" smtClean="0"/>
              <a:t>WebGL</a:t>
            </a:r>
            <a:r>
              <a:rPr kumimoji="1" lang="ja-JP" altLang="en-US" dirty="0" smtClean="0"/>
              <a:t>でビルドしたものを簡単に投稿、公開</a:t>
            </a:r>
            <a:r>
              <a:rPr kumimoji="1" lang="ja-JP" altLang="en-US" dirty="0" smtClean="0"/>
              <a:t>可能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ブラウザで遊べます</a:t>
            </a:r>
            <a:r>
              <a:rPr kumimoji="1" lang="en-US" altLang="ja-JP" dirty="0" smtClean="0"/>
              <a:t>)</a:t>
            </a:r>
            <a:endParaRPr kumimoji="1" lang="en-US" altLang="ja-JP" dirty="0" smtClean="0"/>
          </a:p>
          <a:p>
            <a:r>
              <a:rPr lang="en-US" altLang="ja-JP" dirty="0" err="1" smtClean="0"/>
              <a:t>Naichi</a:t>
            </a:r>
            <a:r>
              <a:rPr lang="ja-JP" altLang="en-US" dirty="0" smtClean="0"/>
              <a:t>さんが運営してる非公式サイト</a:t>
            </a:r>
            <a:endParaRPr lang="en-US" altLang="ja-JP" dirty="0" smtClean="0"/>
          </a:p>
          <a:p>
            <a:r>
              <a:rPr kumimoji="1" lang="ja-JP" altLang="en-US" dirty="0" smtClean="0"/>
              <a:t>イベントを頻繁に行っている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特に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週間ゲームジャム</a:t>
            </a:r>
            <a:r>
              <a:rPr kumimoji="1" lang="en-US" altLang="ja-JP" dirty="0" smtClean="0"/>
              <a:t>(4</a:t>
            </a:r>
            <a:r>
              <a:rPr kumimoji="1" lang="ja-JP" altLang="en-US" dirty="0" smtClean="0"/>
              <a:t>ヶ月周期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は遊ぶだけでも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アイデアの宝庫なので刺激</a:t>
            </a:r>
            <a:r>
              <a:rPr lang="ja-JP" altLang="en-US" dirty="0" smtClean="0"/>
              <a:t>になる</a:t>
            </a:r>
            <a:r>
              <a:rPr kumimoji="1" lang="ja-JP" altLang="en-US" dirty="0" smtClean="0"/>
              <a:t>し勉強になる</a:t>
            </a:r>
            <a:r>
              <a:rPr kumimoji="1" lang="en-US" altLang="ja-JP" dirty="0" smtClean="0"/>
              <a:t>(</a:t>
            </a:r>
            <a:r>
              <a:rPr lang="ja-JP" altLang="en-US" dirty="0" smtClean="0"/>
              <a:t>参加する</a:t>
            </a:r>
            <a:r>
              <a:rPr kumimoji="1" lang="ja-JP" altLang="en-US" dirty="0" smtClean="0"/>
              <a:t>べき</a:t>
            </a:r>
            <a:r>
              <a:rPr kumimoji="1" lang="en-US" altLang="ja-JP" dirty="0" smtClean="0"/>
              <a:t>)</a:t>
            </a:r>
          </a:p>
          <a:p>
            <a:pPr lvl="1"/>
            <a:r>
              <a:rPr lang="ja-JP" altLang="en-US" dirty="0" smtClean="0"/>
              <a:t>なお投稿数は</a:t>
            </a:r>
            <a:r>
              <a:rPr lang="en-US" altLang="ja-JP" dirty="0" smtClean="0"/>
              <a:t>300</a:t>
            </a:r>
            <a:r>
              <a:rPr lang="ja-JP" altLang="en-US" dirty="0" smtClean="0"/>
              <a:t>を上回るので全部遊ぶと</a:t>
            </a:r>
            <a:r>
              <a:rPr lang="en-US" altLang="ja-JP" dirty="0" smtClean="0"/>
              <a:t>50</a:t>
            </a:r>
            <a:r>
              <a:rPr lang="ja-JP" altLang="en-US" dirty="0" smtClean="0"/>
              <a:t>時間くらいかかるぞ！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私は遊ぶのを諦めた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52" y="3807912"/>
            <a:ext cx="4726048" cy="30500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99626"/>
            <a:ext cx="2298700" cy="723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97" y="4127327"/>
            <a:ext cx="3763581" cy="273067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46" y="3807912"/>
            <a:ext cx="3721644" cy="273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8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Unity1Week</a:t>
            </a:r>
            <a:r>
              <a:rPr kumimoji="1" lang="ja-JP" altLang="en-US" dirty="0" smtClean="0"/>
              <a:t>で投稿した作品</a:t>
            </a:r>
            <a:r>
              <a:rPr kumimoji="1" lang="en-US" altLang="ja-JP" dirty="0" smtClean="0"/>
              <a:t>(7/1~7/7)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340285"/>
            <a:ext cx="8596668" cy="5311036"/>
          </a:xfrm>
        </p:spPr>
        <p:txBody>
          <a:bodyPr>
            <a:normAutofit/>
          </a:bodyPr>
          <a:lstStyle/>
          <a:p>
            <a:r>
              <a:rPr kumimoji="1" lang="en-US" altLang="ja-JP" dirty="0" err="1" smtClean="0"/>
              <a:t>VRoid</a:t>
            </a:r>
            <a:r>
              <a:rPr kumimoji="1" lang="ja-JP" altLang="en-US" dirty="0" smtClean="0"/>
              <a:t>使って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人で協力してケーキ集めるゲーム</a:t>
            </a:r>
            <a:endParaRPr kumimoji="1" lang="en-US" altLang="ja-JP" dirty="0" smtClean="0"/>
          </a:p>
          <a:p>
            <a:pPr lvl="1"/>
            <a:r>
              <a:rPr lang="en-US" altLang="ja-JP" dirty="0">
                <a:hlinkClick r:id="rId2"/>
              </a:rPr>
              <a:t>https://unityroom.com/games/vrmcooperaters</a:t>
            </a:r>
            <a:endParaRPr kumimoji="1" lang="en-US" altLang="ja-JP" dirty="0" smtClean="0"/>
          </a:p>
          <a:p>
            <a:r>
              <a:rPr lang="ja-JP" altLang="en-US" dirty="0" smtClean="0"/>
              <a:t>クソゲーなんで割愛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196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Unity</a:t>
            </a:r>
            <a:r>
              <a:rPr lang="ja-JP" altLang="en-US" dirty="0" smtClean="0"/>
              <a:t>の</a:t>
            </a:r>
            <a:r>
              <a:rPr kumimoji="1" lang="en-US" altLang="ja-JP" dirty="0" err="1" smtClean="0"/>
              <a:t>WebGL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Vrm</a:t>
            </a:r>
            <a:r>
              <a:rPr kumimoji="1" lang="ja-JP" altLang="en-US" dirty="0" smtClean="0"/>
              <a:t>を</a:t>
            </a:r>
            <a:r>
              <a:rPr kumimoji="1" lang="ja-JP" altLang="en-US" dirty="0" smtClean="0"/>
              <a:t>読み込むことした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438166"/>
            <a:ext cx="8596668" cy="4996501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こちらの記事を</a:t>
            </a:r>
            <a:r>
              <a:rPr kumimoji="1" lang="ja-JP" altLang="en-US" dirty="0" smtClean="0"/>
              <a:t>参考にしました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b="1" dirty="0" smtClean="0"/>
              <a:t>[</a:t>
            </a:r>
            <a:r>
              <a:rPr lang="en-US" altLang="ja-JP" b="1" dirty="0"/>
              <a:t>Unity]</a:t>
            </a:r>
            <a:r>
              <a:rPr lang="en-US" altLang="ja-JP" b="1" dirty="0" err="1"/>
              <a:t>WebGL</a:t>
            </a:r>
            <a:r>
              <a:rPr lang="ja-JP" altLang="en-US" b="1" dirty="0"/>
              <a:t>出力でダイアログから</a:t>
            </a:r>
            <a:r>
              <a:rPr lang="en-US" altLang="ja-JP" b="1" dirty="0"/>
              <a:t>VRM</a:t>
            </a:r>
            <a:r>
              <a:rPr lang="ja-JP" altLang="en-US" b="1" dirty="0"/>
              <a:t>を</a:t>
            </a:r>
            <a:r>
              <a:rPr lang="ja-JP" altLang="en-US" b="1" dirty="0" smtClean="0"/>
              <a:t>読み込む</a:t>
            </a:r>
            <a:r>
              <a:rPr lang="en-US" altLang="ja-JP" dirty="0" smtClean="0">
                <a:hlinkClick r:id="rId2"/>
              </a:rPr>
              <a:t>https</a:t>
            </a:r>
            <a:r>
              <a:rPr lang="en-US" altLang="ja-JP" dirty="0">
                <a:hlinkClick r:id="rId2"/>
              </a:rPr>
              <a:t>://</a:t>
            </a:r>
            <a:r>
              <a:rPr lang="en-US" altLang="ja-JP" dirty="0" smtClean="0">
                <a:hlinkClick r:id="rId2"/>
              </a:rPr>
              <a:t>qiita.com/torikasyu/items/bc45f51f855f332a64f7</a:t>
            </a:r>
            <a:endParaRPr lang="en-US" altLang="ja-JP" dirty="0"/>
          </a:p>
          <a:p>
            <a:endParaRPr kumimoji="1" lang="en-US" altLang="ja-JP" dirty="0" smtClean="0"/>
          </a:p>
          <a:p>
            <a:r>
              <a:rPr lang="ja-JP" altLang="en-US" dirty="0" smtClean="0"/>
              <a:t>分かったこと</a:t>
            </a:r>
            <a:endParaRPr kumimoji="1" lang="en-US" altLang="ja-JP" dirty="0" smtClean="0"/>
          </a:p>
          <a:p>
            <a:r>
              <a:rPr kumimoji="1" lang="en-US" altLang="ja-JP" dirty="0" smtClean="0"/>
              <a:t>JavaScript</a:t>
            </a:r>
            <a:r>
              <a:rPr kumimoji="1" lang="ja-JP" altLang="en-US" dirty="0" smtClean="0"/>
              <a:t>のプラグインを作成している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byte</a:t>
            </a:r>
            <a:r>
              <a:rPr kumimoji="1" lang="ja-JP" altLang="en-US" dirty="0" smtClean="0"/>
              <a:t>配列で</a:t>
            </a:r>
            <a:r>
              <a:rPr kumimoji="1" lang="en-US" altLang="ja-JP" dirty="0" err="1" smtClean="0"/>
              <a:t>vrm</a:t>
            </a:r>
            <a:r>
              <a:rPr kumimoji="1" lang="ja-JP" altLang="en-US" dirty="0" smtClean="0"/>
              <a:t>ファイルを読み込んでいる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 smtClean="0"/>
              <a:t>思いついたこと</a:t>
            </a:r>
            <a:endParaRPr lang="en-US" altLang="ja-JP" dirty="0"/>
          </a:p>
          <a:p>
            <a:r>
              <a:rPr lang="en-US" altLang="ja-JP" dirty="0" smtClean="0"/>
              <a:t>byte</a:t>
            </a:r>
            <a:r>
              <a:rPr lang="ja-JP" altLang="en-US" dirty="0" smtClean="0"/>
              <a:t>配列なら工夫すりゃ</a:t>
            </a:r>
            <a:r>
              <a:rPr lang="en-US" altLang="ja-JP" dirty="0" smtClean="0"/>
              <a:t>Photon</a:t>
            </a:r>
            <a:r>
              <a:rPr lang="ja-JP" altLang="en-US" dirty="0" smtClean="0"/>
              <a:t>で送信できるのでは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r>
              <a:rPr lang="en-US" altLang="ja-JP" dirty="0" smtClean="0"/>
              <a:t>.</a:t>
            </a:r>
            <a:r>
              <a:rPr lang="en-US" altLang="ja-JP" dirty="0" err="1" smtClean="0"/>
              <a:t>vrm</a:t>
            </a:r>
            <a:r>
              <a:rPr lang="ja-JP" altLang="en-US" dirty="0" smtClean="0"/>
              <a:t>は最大</a:t>
            </a:r>
            <a:r>
              <a:rPr lang="en-US" altLang="ja-JP" dirty="0" smtClean="0"/>
              <a:t>64MB(</a:t>
            </a:r>
            <a:r>
              <a:rPr lang="en-US" altLang="ja-JP" dirty="0" err="1" smtClean="0"/>
              <a:t>UnityHub</a:t>
            </a:r>
            <a:r>
              <a:rPr lang="ja-JP" altLang="en-US" dirty="0" smtClean="0"/>
              <a:t>では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r>
              <a:rPr kumimoji="1" lang="en-US" altLang="ja-JP" dirty="0" smtClean="0"/>
              <a:t>50Kbyte</a:t>
            </a:r>
            <a:r>
              <a:rPr kumimoji="1" lang="ja-JP" altLang="en-US" dirty="0" smtClean="0"/>
              <a:t>に分割して送ってみたら成功した</a:t>
            </a:r>
            <a:endParaRPr lang="en-US" altLang="ja-JP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70" y="3718003"/>
            <a:ext cx="2895078" cy="218584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683190" y="6046325"/>
            <a:ext cx="358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比較的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簡単にネット通信ゲーム</a:t>
            </a:r>
            <a:endParaRPr kumimoji="1" lang="en-US" altLang="ja-JP" dirty="0" smtClean="0"/>
          </a:p>
          <a:p>
            <a:r>
              <a:rPr kumimoji="1" lang="ja-JP" altLang="en-US" dirty="0" smtClean="0"/>
              <a:t>が作れるアセット</a:t>
            </a:r>
            <a:r>
              <a:rPr kumimoji="1" lang="en-US" altLang="ja-JP" dirty="0" smtClean="0"/>
              <a:t>Photon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566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VRoid</a:t>
            </a:r>
            <a:r>
              <a:rPr kumimoji="1" lang="ja-JP" altLang="en-US" dirty="0" smtClean="0"/>
              <a:t>テレポーター</a:t>
            </a:r>
            <a:r>
              <a:rPr lang="ja-JP" altLang="en-US" dirty="0" smtClean="0"/>
              <a:t>開発</a:t>
            </a:r>
            <a:r>
              <a:rPr lang="en-US" altLang="ja-JP" dirty="0" smtClean="0"/>
              <a:t>(7/7~)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509235"/>
            <a:ext cx="8596668" cy="5079455"/>
          </a:xfrm>
        </p:spPr>
        <p:txBody>
          <a:bodyPr/>
          <a:lstStyle/>
          <a:p>
            <a:r>
              <a:rPr lang="ja-JP" altLang="en-US" dirty="0" smtClean="0"/>
              <a:t>読み込みできるなら書き出しもできるんじゃね？って</a:t>
            </a:r>
            <a:r>
              <a:rPr lang="en-US" altLang="ja-JP" dirty="0" smtClean="0"/>
              <a:t>10</a:t>
            </a:r>
            <a:r>
              <a:rPr lang="ja-JP" altLang="en-US" dirty="0" smtClean="0"/>
              <a:t>時間くらい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JavaScript</a:t>
            </a:r>
            <a:r>
              <a:rPr lang="ja-JP" altLang="en-US" dirty="0" smtClean="0"/>
              <a:t>の勉強とコードを漁って書き出しのプラグイン作った。</a:t>
            </a:r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r>
              <a:rPr kumimoji="1" lang="ja-JP" altLang="en-US" dirty="0" smtClean="0"/>
              <a:t>先ほどのと組み合わせれば別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に</a:t>
            </a:r>
            <a:r>
              <a:rPr kumimoji="1" lang="en-US" altLang="ja-JP" dirty="0" err="1" smtClean="0"/>
              <a:t>WebGL</a:t>
            </a:r>
            <a:r>
              <a:rPr lang="en-US" altLang="ja-JP" dirty="0"/>
              <a:t>(</a:t>
            </a:r>
            <a:r>
              <a:rPr kumimoji="1" lang="ja-JP" altLang="en-US" dirty="0" smtClean="0"/>
              <a:t>ブラウザ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vrm</a:t>
            </a:r>
            <a:r>
              <a:rPr kumimoji="1" lang="ja-JP" altLang="en-US" dirty="0" smtClean="0"/>
              <a:t>ファイルを転送できる</a:t>
            </a:r>
            <a:r>
              <a:rPr kumimoji="1" lang="ja-JP" altLang="en-US" dirty="0" smtClean="0"/>
              <a:t>！</a:t>
            </a:r>
            <a:endParaRPr kumimoji="1" lang="en-US" altLang="ja-JP" dirty="0" smtClean="0"/>
          </a:p>
          <a:p>
            <a:r>
              <a:rPr lang="en-US" altLang="ja-JP" dirty="0" err="1"/>
              <a:t>VRoid</a:t>
            </a:r>
            <a:r>
              <a:rPr lang="ja-JP" altLang="en-US" dirty="0" smtClean="0"/>
              <a:t>テレポーター完成</a:t>
            </a:r>
            <a:r>
              <a:rPr lang="en-US" altLang="ja-JP" dirty="0" smtClean="0"/>
              <a:t>(</a:t>
            </a:r>
            <a:r>
              <a:rPr lang="ja-JP" altLang="en-US" dirty="0" smtClean="0"/>
              <a:t>仮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39660" y="4896551"/>
            <a:ext cx="506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いっちゃんが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貸してくれたら後で</a:t>
            </a:r>
            <a:r>
              <a:rPr kumimoji="1" lang="ja-JP" altLang="en-US" dirty="0" smtClean="0"/>
              <a:t>デモします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60" y="2202145"/>
            <a:ext cx="6731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ノウハウ生かしてサンプルを作った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(2</a:t>
            </a:r>
            <a:r>
              <a:rPr lang="ja-JP" altLang="en-US" dirty="0" smtClean="0"/>
              <a:t>週間で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828649"/>
            <a:ext cx="8596668" cy="3708551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リファクタリングしたり</a:t>
            </a:r>
            <a:r>
              <a:rPr lang="ja-JP" altLang="en-US" dirty="0" smtClean="0"/>
              <a:t>使いやすくしたり</a:t>
            </a:r>
            <a:r>
              <a:rPr lang="en-US" altLang="ja-JP" dirty="0" smtClean="0"/>
              <a:t>(</a:t>
            </a:r>
            <a:r>
              <a:rPr lang="ja-JP" altLang="en-US" dirty="0" smtClean="0"/>
              <a:t>何気に初めての</a:t>
            </a:r>
            <a:r>
              <a:rPr lang="en-US" altLang="ja-JP" dirty="0" err="1" smtClean="0"/>
              <a:t>Editor</a:t>
            </a:r>
            <a:r>
              <a:rPr lang="en-US" altLang="ja-JP" dirty="0" err="1"/>
              <a:t>Window</a:t>
            </a:r>
            <a:r>
              <a:rPr lang="ja-JP" altLang="en-US" dirty="0" smtClean="0"/>
              <a:t>開発</a:t>
            </a:r>
            <a:r>
              <a:rPr lang="en-US" altLang="ja-JP" dirty="0" smtClean="0"/>
              <a:t>)</a:t>
            </a:r>
          </a:p>
          <a:p>
            <a:r>
              <a:rPr lang="ja-JP" altLang="en-US" dirty="0" smtClean="0"/>
              <a:t>できたもの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3</a:t>
            </a:r>
            <a:r>
              <a:rPr lang="ja-JP" altLang="en-US" dirty="0" smtClean="0"/>
              <a:t>分あればあなたの</a:t>
            </a:r>
            <a:r>
              <a:rPr lang="en-US" altLang="ja-JP" dirty="0" err="1" smtClean="0"/>
              <a:t>VRoid</a:t>
            </a:r>
            <a:r>
              <a:rPr lang="ja-JP" altLang="en-US" dirty="0" smtClean="0"/>
              <a:t>が</a:t>
            </a:r>
            <a:r>
              <a:rPr lang="ja-JP" altLang="en-US" dirty="0" smtClean="0"/>
              <a:t>動きます</a:t>
            </a:r>
            <a:endParaRPr lang="en-US" altLang="ja-JP" dirty="0" smtClean="0"/>
          </a:p>
          <a:p>
            <a:r>
              <a:rPr lang="ja-JP" altLang="en-US" dirty="0" smtClean="0"/>
              <a:t>動作環境</a:t>
            </a:r>
            <a:r>
              <a:rPr lang="en-US" altLang="ja-JP" dirty="0" smtClean="0"/>
              <a:t>(Standalone [</a:t>
            </a:r>
            <a:r>
              <a:rPr lang="en-US" altLang="ja-JP" dirty="0" err="1" smtClean="0"/>
              <a:t>Windows,Mac</a:t>
            </a:r>
            <a:r>
              <a:rPr lang="en-US" altLang="ja-JP" dirty="0" smtClean="0"/>
              <a:t>],</a:t>
            </a:r>
            <a:r>
              <a:rPr lang="en-US" altLang="ja-JP" dirty="0" err="1" smtClean="0"/>
              <a:t>UnityEditor</a:t>
            </a:r>
            <a:r>
              <a:rPr lang="en-US" altLang="ja-JP" dirty="0"/>
              <a:t> [</a:t>
            </a:r>
            <a:r>
              <a:rPr lang="en-US" altLang="ja-JP" dirty="0" err="1"/>
              <a:t>Windows,Mac</a:t>
            </a:r>
            <a:r>
              <a:rPr lang="en-US" altLang="ja-JP" dirty="0" smtClean="0"/>
              <a:t>], </a:t>
            </a:r>
            <a:r>
              <a:rPr lang="en-US" altLang="ja-JP" dirty="0" err="1" smtClean="0"/>
              <a:t>WebGL</a:t>
            </a:r>
            <a:r>
              <a:rPr lang="en-US" altLang="ja-JP" dirty="0" smtClean="0"/>
              <a:t>)</a:t>
            </a:r>
            <a:endParaRPr lang="en-US" altLang="ja-JP" dirty="0" smtClean="0"/>
          </a:p>
          <a:p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80534" y="2641449"/>
            <a:ext cx="8393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ja-JP" dirty="0" smtClean="0"/>
          </a:p>
          <a:p>
            <a:pPr lvl="1"/>
            <a:r>
              <a:rPr lang="en-US" altLang="ja-JP" dirty="0" smtClean="0"/>
              <a:t>~.</a:t>
            </a:r>
            <a:r>
              <a:rPr lang="en-US" altLang="ja-JP" dirty="0" err="1" smtClean="0"/>
              <a:t>vrm</a:t>
            </a:r>
            <a:r>
              <a:rPr lang="ja-JP" altLang="en-US" dirty="0"/>
              <a:t>を</a:t>
            </a:r>
            <a:r>
              <a:rPr lang="ja-JP" altLang="en-US" dirty="0" smtClean="0"/>
              <a:t>読み込むサンプル</a:t>
            </a:r>
            <a:endParaRPr lang="en-US" altLang="ja-JP" dirty="0"/>
          </a:p>
          <a:p>
            <a:pPr lvl="1"/>
            <a:r>
              <a:rPr lang="en-US" altLang="ja-JP" dirty="0" err="1" smtClean="0"/>
              <a:t>VRoid</a:t>
            </a:r>
            <a:r>
              <a:rPr lang="ja-JP" altLang="en-US" dirty="0" smtClean="0"/>
              <a:t>に当たり判定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CapcelCollider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を作るサンプル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2D</a:t>
            </a:r>
            <a:r>
              <a:rPr kumimoji="1" lang="ja-JP" altLang="en-US" dirty="0" smtClean="0"/>
              <a:t>ゲーム</a:t>
            </a:r>
            <a:r>
              <a:rPr kumimoji="1" lang="en-US" altLang="ja-JP" dirty="0" smtClean="0"/>
              <a:t>,3D</a:t>
            </a:r>
            <a:r>
              <a:rPr kumimoji="1" lang="ja-JP" altLang="en-US" dirty="0" smtClean="0"/>
              <a:t>ゲームサンプル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ほぼユニティちゃんモデルのソース改造</a:t>
            </a:r>
            <a:r>
              <a:rPr kumimoji="1" lang="en-US" altLang="ja-JP" dirty="0" smtClean="0"/>
              <a:t>)</a:t>
            </a:r>
          </a:p>
          <a:p>
            <a:pPr lvl="1"/>
            <a:r>
              <a:rPr kumimoji="1" lang="en-US" altLang="ja-JP" dirty="0" smtClean="0"/>
              <a:t>~.</a:t>
            </a:r>
            <a:r>
              <a:rPr kumimoji="1" lang="en-US" altLang="ja-JP" dirty="0" err="1" smtClean="0"/>
              <a:t>vrm</a:t>
            </a:r>
            <a:r>
              <a:rPr kumimoji="1" lang="ja-JP" altLang="en-US" dirty="0" smtClean="0"/>
              <a:t>ファイル書き出しのサンプル</a:t>
            </a:r>
            <a:r>
              <a:rPr kumimoji="1" lang="en-US" altLang="ja-JP" dirty="0" smtClean="0"/>
              <a:t>(</a:t>
            </a:r>
            <a:r>
              <a:rPr kumimoji="1" lang="en-US" altLang="ja-JP" dirty="0" err="1" smtClean="0"/>
              <a:t>WebGL</a:t>
            </a:r>
            <a:r>
              <a:rPr kumimoji="1" lang="ja-JP" altLang="en-US" dirty="0" smtClean="0"/>
              <a:t>以外は</a:t>
            </a:r>
            <a:r>
              <a:rPr kumimoji="1" lang="en-US" altLang="ja-JP" dirty="0" err="1" smtClean="0"/>
              <a:t>StreamingAssets</a:t>
            </a:r>
            <a:r>
              <a:rPr kumimoji="1" lang="ja-JP" altLang="en-US" dirty="0" smtClean="0"/>
              <a:t>へ</a:t>
            </a:r>
            <a:r>
              <a:rPr kumimoji="1" lang="en-US" altLang="ja-JP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531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分あればできる？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43306"/>
          </a:xfrm>
        </p:spPr>
        <p:txBody>
          <a:bodyPr/>
          <a:lstStyle/>
          <a:p>
            <a:r>
              <a:rPr lang="ja-JP" altLang="en-US" dirty="0" smtClean="0"/>
              <a:t>まじ卍</a:t>
            </a:r>
            <a:r>
              <a:rPr lang="en-US" altLang="ja-JP" dirty="0" smtClean="0"/>
              <a:t>(</a:t>
            </a:r>
            <a:r>
              <a:rPr lang="ja-JP" altLang="en-US" dirty="0" smtClean="0"/>
              <a:t>動画の長さ</a:t>
            </a:r>
            <a:r>
              <a:rPr lang="en-US" altLang="ja-JP" dirty="0" smtClean="0"/>
              <a:t>3</a:t>
            </a:r>
            <a:r>
              <a:rPr lang="ja-JP" altLang="en-US" dirty="0" smtClean="0"/>
              <a:t>分</a:t>
            </a:r>
            <a:r>
              <a:rPr lang="en-US" altLang="ja-JP" dirty="0" smtClean="0"/>
              <a:t>57</a:t>
            </a:r>
            <a:r>
              <a:rPr lang="ja-JP" altLang="en-US" dirty="0" smtClean="0"/>
              <a:t>秒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6" name="nagoyuni4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713306"/>
            <a:ext cx="9146122" cy="514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1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ファセット</Template>
  <TotalTime>307</TotalTime>
  <Words>362</Words>
  <Application>Microsoft Macintosh PowerPoint</Application>
  <PresentationFormat>ワイド画面</PresentationFormat>
  <Paragraphs>97</Paragraphs>
  <Slides>10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Trebuchet MS</vt:lpstr>
      <vt:lpstr>Wingdings 3</vt:lpstr>
      <vt:lpstr>Yu Gothic</vt:lpstr>
      <vt:lpstr>メイリオ</vt:lpstr>
      <vt:lpstr>Arial</vt:lpstr>
      <vt:lpstr>ファセット</vt:lpstr>
      <vt:lpstr>UnityでVRoidのゲームを作る サンプルを作ってみた！</vt:lpstr>
      <vt:lpstr>自己紹介(軽く)</vt:lpstr>
      <vt:lpstr>VRoid Studioとは</vt:lpstr>
      <vt:lpstr>UnityRoomとは</vt:lpstr>
      <vt:lpstr>Unity1Weekで投稿した作品(7/1~7/7)</vt:lpstr>
      <vt:lpstr>UnityのWebGLでVrmを読み込むことした</vt:lpstr>
      <vt:lpstr>VRoidテレポーター開発(7/7~)</vt:lpstr>
      <vt:lpstr>ノウハウ生かしてサンプルを作った (2週間で)</vt:lpstr>
      <vt:lpstr>3分あればできる？</vt:lpstr>
      <vt:lpstr>Let’s Develop VRoid Games!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UnityRoomと Vroidで遊ぼう！</dc:title>
  <dc:creator>YM TKSP</dc:creator>
  <cp:lastModifiedBy>YM TKSP</cp:lastModifiedBy>
  <cp:revision>55</cp:revision>
  <dcterms:created xsi:type="dcterms:W3CDTF">2019-07-16T12:35:20Z</dcterms:created>
  <dcterms:modified xsi:type="dcterms:W3CDTF">2019-07-23T18:49:58Z</dcterms:modified>
</cp:coreProperties>
</file>